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5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0D1B50C-5B60-4255-A019-6AAC1736E07A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6107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16C3459-270B-4F82-825B-7139B2C9A8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2A5218-BD64-40B4-B801-9EA1E3E198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67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E9D556-413D-4581-9C27-C9E0D600D46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1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7E171A-EB01-49AA-8934-631E3466E54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57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0714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3850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05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18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62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917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CC0ACC-527A-43C5-B30F-46E8B3319B0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38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0475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87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7725" y="306388"/>
            <a:ext cx="2151063" cy="659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306388"/>
            <a:ext cx="6303962" cy="659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0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DB097D-268A-4A2E-9529-D8CFE16E29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2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377529-3BB9-4E44-9248-2442E889EC7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53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CFA3F0-4066-4AAB-A3E4-E894BF04F27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73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53ECB5-E384-4C5E-835D-BE97858A268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64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FC0EA-8267-464A-AAC7-F4B210ABA79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4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1D02DE-A736-479E-AEF6-3BF11AD589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52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BB896-0B9D-424B-8911-DC30382C78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56F1B1C-EABA-4F72-9EC1-D50D9F61E696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>
          <a:ln>
            <a:noFill/>
          </a:ln>
          <a:latin typeface="Arial" pitchFamily="18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79" y="306720"/>
            <a:ext cx="8607960" cy="113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822600" y="2137680"/>
            <a:ext cx="841824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1" i="1" u="none" strike="noStrike">
          <a:ln>
            <a:noFill/>
          </a:ln>
          <a:solidFill>
            <a:srgbClr val="99284C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cs-CZ" sz="2400" b="0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32000" y="2951999"/>
            <a:ext cx="5616000" cy="12243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 b="1"/>
            </a:pPr>
            <a:r>
              <a:rPr lang="cs-CZ" sz="40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Desetinná čísla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 b="1"/>
            </a:pPr>
            <a:r>
              <a:rPr lang="cs-CZ" sz="40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2.část</a:t>
            </a: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112" y="1907629"/>
            <a:ext cx="3327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  Zopakuj si - zapiš desetinným číslem zelenou část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263384"/>
              </p:ext>
            </p:extLst>
          </p:nvPr>
        </p:nvGraphicFramePr>
        <p:xfrm>
          <a:off x="1356888" y="275463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187534"/>
              </p:ext>
            </p:extLst>
          </p:nvPr>
        </p:nvGraphicFramePr>
        <p:xfrm>
          <a:off x="1367904" y="435590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767130"/>
              </p:ext>
            </p:extLst>
          </p:nvPr>
        </p:nvGraphicFramePr>
        <p:xfrm>
          <a:off x="4032200" y="435590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80755"/>
              </p:ext>
            </p:extLst>
          </p:nvPr>
        </p:nvGraphicFramePr>
        <p:xfrm>
          <a:off x="6624488" y="4283893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70792"/>
              </p:ext>
            </p:extLst>
          </p:nvPr>
        </p:nvGraphicFramePr>
        <p:xfrm>
          <a:off x="3960192" y="2843733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454205"/>
              </p:ext>
            </p:extLst>
          </p:nvPr>
        </p:nvGraphicFramePr>
        <p:xfrm>
          <a:off x="6552480" y="291574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3074"/>
              </p:ext>
            </p:extLst>
          </p:nvPr>
        </p:nvGraphicFramePr>
        <p:xfrm>
          <a:off x="4104208" y="579606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Zopakuj se - zapiš desetinným číslem zelenou část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664000" y="30960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736056" y="4536000"/>
            <a:ext cx="115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436000" y="30960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1,0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62510" y="4536000"/>
            <a:ext cx="79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100000" y="30960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049436" y="4535248"/>
            <a:ext cx="115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0,8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580000" y="5937999"/>
            <a:ext cx="936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0,3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89090"/>
              </p:ext>
            </p:extLst>
          </p:nvPr>
        </p:nvGraphicFramePr>
        <p:xfrm>
          <a:off x="1353544" y="2788358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02543"/>
              </p:ext>
            </p:extLst>
          </p:nvPr>
        </p:nvGraphicFramePr>
        <p:xfrm>
          <a:off x="1364560" y="4389628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03474"/>
              </p:ext>
            </p:extLst>
          </p:nvPr>
        </p:nvGraphicFramePr>
        <p:xfrm>
          <a:off x="4028856" y="4389628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44360"/>
              </p:ext>
            </p:extLst>
          </p:nvPr>
        </p:nvGraphicFramePr>
        <p:xfrm>
          <a:off x="6621144" y="431762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6834"/>
              </p:ext>
            </p:extLst>
          </p:nvPr>
        </p:nvGraphicFramePr>
        <p:xfrm>
          <a:off x="3956848" y="287746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179938"/>
              </p:ext>
            </p:extLst>
          </p:nvPr>
        </p:nvGraphicFramePr>
        <p:xfrm>
          <a:off x="6480472" y="2949468"/>
          <a:ext cx="13791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461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10924"/>
              </p:ext>
            </p:extLst>
          </p:nvPr>
        </p:nvGraphicFramePr>
        <p:xfrm>
          <a:off x="4100864" y="5829788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i="0" dirty="0"/>
              <a:t>Přečti desetinná čísla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68000" y="2520000"/>
            <a:ext cx="1728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1,2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08000" y="2592000"/>
            <a:ext cx="3096000" cy="617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Jedna celá dvě desetiny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endParaRPr lang="cs-CZ" sz="1800" b="1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24000" y="31680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3,46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08000" y="3209400"/>
            <a:ext cx="3096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Tři celé čtyřicet šest setin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24000" y="3888000"/>
            <a:ext cx="1728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12,789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80000" y="3888000"/>
            <a:ext cx="3456000" cy="617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Dvanáct celých sedmset osmdesát devět tisícin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44000" y="5112000"/>
            <a:ext cx="6840000" cy="437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/>
            </a:pPr>
            <a:r>
              <a:rPr lang="cs-CZ" sz="24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Není to něčemu podobné?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584000" y="5766840"/>
            <a:ext cx="7128000" cy="437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/>
            </a:pPr>
            <a:r>
              <a:rPr lang="cs-CZ" sz="24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Ano – desetinným číslům začínajícím nulou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presetSubtype="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1" build="p"/>
      <p:bldP spid="5" grpId="2" build="p"/>
      <p:bldP spid="6" grpId="3" build="p"/>
      <p:bldP spid="7" grpId="4" build="p"/>
      <p:bldP spid="8" grpId="5" build="p"/>
      <p:bldP spid="9" grpId="6" build="p"/>
      <p:bldP spid="10" grpId="7" build="p"/>
      <p:bldP spid="11" grpId="8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desetinným číslem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7999" y="2910600"/>
            <a:ext cx="3600000" cy="401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/>
            </a:pPr>
            <a:r>
              <a:rPr lang="cs-CZ" sz="2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Jedna celá sedm desetin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44000" y="2951999"/>
            <a:ext cx="3024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1,7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7999" y="3558600"/>
            <a:ext cx="3384000" cy="401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/>
            </a:pPr>
            <a:r>
              <a:rPr lang="cs-CZ" sz="2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Dvě celé osmnáct setin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44000" y="3528000"/>
            <a:ext cx="2304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2,18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7999" y="4320000"/>
            <a:ext cx="3816000" cy="401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/>
            </a:pPr>
            <a:r>
              <a:rPr lang="cs-CZ" sz="2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Třicet celých dvě tisíciny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544000" y="4392000"/>
            <a:ext cx="1944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cs-CZ" sz="18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30,002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1" build="p"/>
      <p:bldP spid="6" grpId="2" build="p"/>
      <p:bldP spid="7" grpId="3" build="p"/>
      <p:bldP spid="8" grpId="4" build="p"/>
      <p:bldP spid="9" grpId="5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porovnej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12,5                  12,50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40000" y="2951999"/>
            <a:ext cx="7200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Nejdříve se podívej před desetinnou čárku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68000" y="3456000"/>
            <a:ext cx="633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Čísla jsou stejná – porovnávej dál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68000" y="3888000"/>
            <a:ext cx="5472000" cy="603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Za desetinnou čárkou doplň na stejný počet desetinných míst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68000" y="4680000"/>
            <a:ext cx="4464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Dostaneš 50 v obou číslech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368000" y="5112000"/>
            <a:ext cx="7200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Výsledek je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40000" y="5616000"/>
            <a:ext cx="6408000" cy="40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/>
            </a:pPr>
            <a:r>
              <a:rPr lang="cs-CZ" sz="22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12,5   =   12,50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1" build="p"/>
      <p:bldP spid="6" grpId="2" build="p"/>
      <p:bldP spid="7" grpId="3" build="p"/>
      <p:bldP spid="8" grpId="4" build="p"/>
      <p:bldP spid="9" grpId="5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porovnej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13,56                       14,56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96000" y="2880000"/>
            <a:ext cx="5688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Nejdříve se podívej před desetinnou čárku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68000" y="3384000"/>
            <a:ext cx="6263999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Platí   13</a:t>
            </a:r>
            <a:r>
              <a:rPr lang="cs-CZ" sz="18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&lt;</a:t>
            </a: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Arial" pitchFamily="34"/>
                <a:cs typeface="Arial" pitchFamily="34"/>
              </a:rPr>
              <a:t>14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68000" y="3816000"/>
            <a:ext cx="4968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Čísla jsme porovnali a platí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40000" y="4320000"/>
            <a:ext cx="4824000" cy="40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/>
            </a:pPr>
            <a:r>
              <a:rPr lang="cs-CZ" sz="22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13,56 </a:t>
            </a:r>
            <a:r>
              <a:rPr lang="cs-CZ" sz="2200" b="1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&lt;</a:t>
            </a:r>
            <a:r>
              <a:rPr lang="cs-CZ" sz="2200" b="1" i="0" u="none" strike="noStrike" kern="1200">
                <a:ln>
                  <a:noFill/>
                </a:ln>
                <a:latin typeface="Arial" pitchFamily="18"/>
                <a:ea typeface="Arial" pitchFamily="34"/>
                <a:cs typeface="Arial" pitchFamily="34"/>
              </a:rPr>
              <a:t> 14,56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1" build="p"/>
      <p:bldP spid="6" grpId="2" build="p"/>
      <p:bldP spid="7" grpId="3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porovnej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13,45                      13,56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84000" y="2736000"/>
            <a:ext cx="5688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Nejdříve porovnej čísla před desetinnou čárkou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28000" y="3168000"/>
            <a:ext cx="5112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Jsou stejná – porovnáváme dál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28000" y="3816000"/>
            <a:ext cx="4824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Teď porovnáme čísla za desetinnou čárkou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00000" y="4536000"/>
            <a:ext cx="561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Víme, že platí 45 </a:t>
            </a:r>
            <a:r>
              <a:rPr lang="cs-CZ" sz="18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&lt;</a:t>
            </a: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Arial" pitchFamily="34"/>
                <a:cs typeface="Arial" pitchFamily="34"/>
              </a:rPr>
              <a:t> 56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800000" y="5256000"/>
            <a:ext cx="6048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A proto platí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60000" y="5832000"/>
            <a:ext cx="5688000" cy="40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/>
            </a:pPr>
            <a:r>
              <a:rPr lang="cs-CZ" sz="2200" b="1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13,45  </a:t>
            </a:r>
            <a:r>
              <a:rPr lang="cs-CZ" sz="2200" b="1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&lt;</a:t>
            </a:r>
            <a:r>
              <a:rPr lang="cs-CZ" sz="2200" b="1" i="0" u="none" strike="noStrike" kern="1200">
                <a:ln>
                  <a:noFill/>
                </a:ln>
                <a:latin typeface="Arial" pitchFamily="18"/>
                <a:ea typeface="Arial" pitchFamily="34"/>
                <a:cs typeface="Arial" pitchFamily="34"/>
              </a:rPr>
              <a:t>  13,56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1" build="p"/>
      <p:bldP spid="6" grpId="2" build="p"/>
      <p:bldP spid="7" grpId="3" build="p"/>
      <p:bldP spid="8" grpId="4" build="p"/>
      <p:bldP spid="9" grpId="5" build="p"/>
    </p:bld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s-novelty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163</Words>
  <Application>Microsoft Office PowerPoint</Application>
  <PresentationFormat>Vlastní</PresentationFormat>
  <Paragraphs>49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Výchozí</vt:lpstr>
      <vt:lpstr>prs-novelty</vt:lpstr>
      <vt:lpstr>Prezentace aplikace PowerPoint</vt:lpstr>
      <vt:lpstr>  Zopakuj si - zapiš desetinným číslem zelenou část</vt:lpstr>
      <vt:lpstr>Zopakuj se - zapiš desetinným číslem zelenou část</vt:lpstr>
      <vt:lpstr>Přečti desetinná čísla</vt:lpstr>
      <vt:lpstr>Zapiš desetinným číslem</vt:lpstr>
      <vt:lpstr>porovnej</vt:lpstr>
      <vt:lpstr>porovnej</vt:lpstr>
      <vt:lpstr>porovnej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4</cp:revision>
  <dcterms:created xsi:type="dcterms:W3CDTF">2012-11-26T17:33:37Z</dcterms:created>
  <dcterms:modified xsi:type="dcterms:W3CDTF">2013-11-20T11:41:35Z</dcterms:modified>
</cp:coreProperties>
</file>